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88" r:id="rId4"/>
    <p:sldId id="289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1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8" name="Picture 7" descr="https://upload.wikimedia.org/wikipedia/commons/thumb/0/05/Windows_10_Logo.svg/1024px-Windows_10_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1" y="3288097"/>
            <a:ext cx="8281988" cy="19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10" name="Picture 9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8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windows 10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The </a:t>
            </a:r>
            <a:r>
              <a:rPr lang="en-US" sz="3000" b="1" dirty="0">
                <a:solidFill>
                  <a:srgbClr val="FF0000"/>
                </a:solidFill>
              </a:rPr>
              <a:t>start menu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Notification </a:t>
            </a:r>
            <a:r>
              <a:rPr lang="en-US" sz="3000" b="1" dirty="0">
                <a:solidFill>
                  <a:srgbClr val="FF0000"/>
                </a:solidFill>
              </a:rPr>
              <a:t>pane and action </a:t>
            </a:r>
            <a:r>
              <a:rPr lang="en-US" sz="3000" b="1" dirty="0" smtClean="0">
                <a:solidFill>
                  <a:srgbClr val="FF0000"/>
                </a:solidFill>
              </a:rPr>
              <a:t>center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   Lab. 1 (Windows 10)                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Microsoft edge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08364" y="707885"/>
            <a:ext cx="8496944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Windows 10 includes a new web browser, called Edge. Compared to Internet Explorer, Edge is faster, more secure, and more compliant with common web </a:t>
            </a:r>
            <a:r>
              <a:rPr lang="en-US" sz="2400" b="1" dirty="0" smtClean="0">
                <a:solidFill>
                  <a:prstClr val="black"/>
                </a:solidFill>
              </a:rPr>
              <a:t>standards. Edge </a:t>
            </a:r>
            <a:r>
              <a:rPr lang="en-US" sz="2400" b="1" dirty="0">
                <a:solidFill>
                  <a:prstClr val="black"/>
                </a:solidFill>
              </a:rPr>
              <a:t>replaces Internet Explorer as the first app that's automatically pinned to the taskbar.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296" y="2646877"/>
            <a:ext cx="4964012" cy="37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3035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Use multiple desktops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08364" y="707885"/>
            <a:ext cx="8496944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Another new feature in Windows 10 is Task View, which lets you have several desktops open. A desktop is a set of apps that are saved on the same page. If you have a lot of apps that you're switching between, you can group them into a few different desktops and then switch between desktops instead of constantly minimizing one window to get to another.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763" y="3016209"/>
            <a:ext cx="4473077" cy="336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02173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19407</TotalTime>
  <Words>216</Words>
  <Application>Microsoft Office PowerPoint</Application>
  <PresentationFormat>On-screen Show (4:3)</PresentationFormat>
  <Paragraphs>27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276</cp:revision>
  <dcterms:created xsi:type="dcterms:W3CDTF">2017-03-24T08:33:37Z</dcterms:created>
  <dcterms:modified xsi:type="dcterms:W3CDTF">2018-12-14T04:41:38Z</dcterms:modified>
</cp:coreProperties>
</file>